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60" r:id="rId2"/>
    <p:sldId id="256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7"/>
    <p:restoredTop sz="88376"/>
  </p:normalViewPr>
  <p:slideViewPr>
    <p:cSldViewPr snapToGrid="0" snapToObjects="1">
      <p:cViewPr>
        <p:scale>
          <a:sx n="70" d="100"/>
          <a:sy n="70" d="100"/>
        </p:scale>
        <p:origin x="1928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D50C1D-9566-DE48-897C-44B85D009AD2}" type="datetimeFigureOut">
              <a:rPr lang="en-US" smtClean="0"/>
              <a:t>4/27/16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21DE22-4B61-C445-8A0D-83B14B8115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0844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8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647" y="3725746"/>
            <a:ext cx="3137259" cy="2331357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417127" y="1554540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Online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Travel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Agency(OTA)</a:t>
            </a:r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ravel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P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roducts and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S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ervices</a:t>
            </a:r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Parent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company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several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global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online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travel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brands</a:t>
            </a:r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P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urchased Travelocity for $280 million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last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year</a:t>
            </a:r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R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ecently purchased </a:t>
            </a:r>
            <a:r>
              <a:rPr lang="en-US" dirty="0" err="1">
                <a:latin typeface="Times New Roman" charset="0"/>
                <a:ea typeface="Times New Roman" charset="0"/>
                <a:cs typeface="Times New Roman" charset="0"/>
              </a:rPr>
              <a:t>Orbitz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Worldwide for $1.33 billion </a:t>
            </a:r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Main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Competitor: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Priceline</a:t>
            </a:r>
            <a:r>
              <a:rPr lang="zh-CN" alt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>
                <a:latin typeface="Times New Roman" charset="0"/>
                <a:ea typeface="Times New Roman" charset="0"/>
                <a:cs typeface="Times New Roman" charset="0"/>
              </a:rPr>
              <a:t>Group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26" y="404622"/>
            <a:ext cx="35433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820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447310" y="1094646"/>
            <a:ext cx="5181600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n-US" altLang="zh-CN" sz="3000" dirty="0" smtClean="0">
                <a:latin typeface="Calibri" charset="0"/>
                <a:ea typeface="Calibri" charset="0"/>
                <a:cs typeface="Calibri" charset="0"/>
              </a:rPr>
              <a:t>Exhausted</a:t>
            </a:r>
            <a:r>
              <a:rPr lang="en-US" altLang="zh-CN" sz="2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plan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your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vacation</a:t>
            </a:r>
            <a:endParaRPr lang="zh-CN" altLang="en-US" sz="2200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Arial" charset="0"/>
              <a:buChar char="•"/>
            </a:pPr>
            <a:endParaRPr lang="zh-CN" altLang="en-US" sz="2200" dirty="0">
              <a:latin typeface="Calibri" charset="0"/>
              <a:ea typeface="Calibri" charset="0"/>
              <a:cs typeface="Calibri" charset="0"/>
            </a:endParaRPr>
          </a:p>
          <a:p>
            <a:pPr marL="342900" indent="-342900">
              <a:buFont typeface="Arial" charset="0"/>
              <a:buChar char="•"/>
            </a:pPr>
            <a:endParaRPr lang="zh-CN" altLang="en-US" sz="2200" dirty="0" smtClean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 smtClean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>
              <a:latin typeface="Calibri" charset="0"/>
              <a:ea typeface="Calibri" charset="0"/>
              <a:cs typeface="Calibri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zh-CN" altLang="en-US" dirty="0">
              <a:latin typeface="Calibri" charset="0"/>
              <a:ea typeface="Calibri" charset="0"/>
              <a:cs typeface="Calibri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altLang="zh-CN" sz="3000" dirty="0" smtClean="0">
                <a:latin typeface="Calibri" charset="0"/>
                <a:ea typeface="Calibri" charset="0"/>
                <a:cs typeface="Calibri" charset="0"/>
              </a:rPr>
              <a:t>Difficult</a:t>
            </a:r>
            <a:r>
              <a:rPr lang="zh-CN" altLang="en-US" sz="30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to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>
                <a:latin typeface="Calibri" charset="0"/>
                <a:ea typeface="Calibri" charset="0"/>
                <a:cs typeface="Calibri" charset="0"/>
              </a:rPr>
              <a:t>k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now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which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hotel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will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suit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your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preferences,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among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thousands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of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hotel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at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every</a:t>
            </a:r>
            <a:r>
              <a:rPr lang="zh-CN" altLang="en-US" sz="22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200" dirty="0" smtClean="0">
                <a:latin typeface="Calibri" charset="0"/>
                <a:ea typeface="Calibri" charset="0"/>
                <a:cs typeface="Calibri" charset="0"/>
              </a:rPr>
              <a:t>destination</a:t>
            </a:r>
            <a:endParaRPr lang="zh-CN" altLang="en-US" sz="2200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zh-CN" altLang="en-US" dirty="0" smtClean="0">
              <a:latin typeface="Calibri" charset="0"/>
              <a:ea typeface="Calibri" charset="0"/>
              <a:cs typeface="Calibri" charset="0"/>
            </a:endParaRPr>
          </a:p>
          <a:p>
            <a:endParaRPr lang="en-US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2322" y="909673"/>
            <a:ext cx="1921913" cy="127748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7299" y="3514452"/>
            <a:ext cx="1926936" cy="157366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63459" y="4134009"/>
            <a:ext cx="34636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CUSTOMER </a:t>
            </a:r>
            <a:r>
              <a:rPr lang="en-US" altLang="zh-CN" sz="2800" smtClean="0"/>
              <a:t>PROBLEM</a:t>
            </a:r>
            <a:endParaRPr lang="zh-CN" altLang="en-US" sz="2800" dirty="0"/>
          </a:p>
          <a:p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626" y="404622"/>
            <a:ext cx="35433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128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66748" y="4098487"/>
            <a:ext cx="4170214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Calibri" charset="0"/>
                <a:ea typeface="Calibri" charset="0"/>
                <a:cs typeface="Calibri" charset="0"/>
              </a:rPr>
              <a:t>OBJECETIVE:</a:t>
            </a:r>
          </a:p>
          <a:p>
            <a:r>
              <a:rPr lang="en-US" sz="2400" dirty="0" smtClean="0"/>
              <a:t>Predict </a:t>
            </a:r>
            <a:r>
              <a:rPr lang="en-US" sz="2400" dirty="0"/>
              <a:t>which </a:t>
            </a:r>
            <a:r>
              <a:rPr lang="en-US" sz="2400" dirty="0">
                <a:solidFill>
                  <a:srgbClr val="FFFF00"/>
                </a:solidFill>
              </a:rPr>
              <a:t>hotel group</a:t>
            </a:r>
            <a:r>
              <a:rPr lang="en-US" sz="2400" dirty="0"/>
              <a:t> a user is going to book</a:t>
            </a:r>
            <a:endParaRPr lang="en-US" sz="24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56218" y="525364"/>
            <a:ext cx="39069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 smtClean="0">
                <a:latin typeface="Calibri" charset="0"/>
                <a:ea typeface="Calibri" charset="0"/>
                <a:cs typeface="Calibri" charset="0"/>
              </a:rPr>
              <a:t>Data</a:t>
            </a:r>
            <a:r>
              <a:rPr lang="zh-CN" altLang="en-US" sz="2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800" dirty="0" smtClean="0">
                <a:latin typeface="Calibri" charset="0"/>
                <a:ea typeface="Calibri" charset="0"/>
                <a:cs typeface="Calibri" charset="0"/>
              </a:rPr>
              <a:t>Science</a:t>
            </a:r>
            <a:r>
              <a:rPr lang="zh-CN" altLang="en-US" sz="2800" dirty="0" smtClean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zh-CN" sz="2800" dirty="0" smtClean="0">
                <a:latin typeface="Calibri" charset="0"/>
                <a:ea typeface="Calibri" charset="0"/>
                <a:cs typeface="Calibri" charset="0"/>
              </a:rPr>
              <a:t>Project</a:t>
            </a:r>
            <a:endParaRPr lang="en-US" sz="28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278587" y="1233049"/>
            <a:ext cx="56665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Algorithm:</a:t>
            </a:r>
            <a:r>
              <a:rPr lang="zh-CN" altLang="en-US" dirty="0" smtClean="0"/>
              <a:t> </a:t>
            </a:r>
            <a:r>
              <a:rPr lang="en-US" altLang="zh-CN" dirty="0" smtClean="0"/>
              <a:t>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Forest</a:t>
            </a:r>
          </a:p>
          <a:p>
            <a:endParaRPr lang="en-US" altLang="zh-CN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One </a:t>
            </a:r>
            <a:r>
              <a:rPr lang="en-US" dirty="0"/>
              <a:t>of the best among classification </a:t>
            </a:r>
            <a:r>
              <a:rPr lang="en-US" dirty="0" smtClean="0"/>
              <a:t>algorithms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dimensional</a:t>
            </a:r>
            <a:r>
              <a:rPr lang="zh-CN" altLang="en-US" dirty="0"/>
              <a:t> </a:t>
            </a:r>
            <a:r>
              <a:rPr lang="en-US" altLang="zh-CN" dirty="0"/>
              <a:t>spaces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dirty="0" smtClean="0"/>
              <a:t>Large</a:t>
            </a:r>
            <a:r>
              <a:rPr lang="zh-CN" altLang="en-US" dirty="0" smtClean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training</a:t>
            </a:r>
            <a:r>
              <a:rPr lang="zh-CN" altLang="en-US" dirty="0"/>
              <a:t> </a:t>
            </a:r>
            <a:r>
              <a:rPr lang="en-US" altLang="zh-CN" dirty="0"/>
              <a:t>examples </a:t>
            </a:r>
            <a:endParaRPr lang="en-US" altLang="zh-CN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Better randomness</a:t>
            </a:r>
            <a:r>
              <a:rPr lang="en-US" altLang="zh-CN" dirty="0" smtClean="0"/>
              <a:t> 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0319" y="3171840"/>
            <a:ext cx="4485409" cy="35528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26" y="404622"/>
            <a:ext cx="35433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628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453</TotalTime>
  <Words>92</Words>
  <Application>Microsoft Macintosh PowerPoint</Application>
  <PresentationFormat>Widescreen</PresentationFormat>
  <Paragraphs>30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Calibri</vt:lpstr>
      <vt:lpstr>Calibri Light</vt:lpstr>
      <vt:lpstr>Times New Roman</vt:lpstr>
      <vt:lpstr>宋体</vt:lpstr>
      <vt:lpstr>Arial</vt:lpstr>
      <vt:lpstr>Celestial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20</cp:revision>
  <dcterms:created xsi:type="dcterms:W3CDTF">2016-04-26T18:42:02Z</dcterms:created>
  <dcterms:modified xsi:type="dcterms:W3CDTF">2016-04-27T23:38:38Z</dcterms:modified>
</cp:coreProperties>
</file>